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3" r:id="rId1"/>
  </p:sldMasterIdLst>
  <p:sldIdLst>
    <p:sldId id="256" r:id="rId2"/>
    <p:sldId id="262" r:id="rId3"/>
    <p:sldId id="268" r:id="rId4"/>
    <p:sldId id="264" r:id="rId5"/>
    <p:sldId id="265" r:id="rId6"/>
    <p:sldId id="263" r:id="rId7"/>
    <p:sldId id="260" r:id="rId8"/>
    <p:sldId id="259" r:id="rId9"/>
    <p:sldId id="257" r:id="rId10"/>
    <p:sldId id="258" r:id="rId11"/>
    <p:sldId id="261" r:id="rId12"/>
    <p:sldId id="266" r:id="rId13"/>
  </p:sldIdLst>
  <p:sldSz cx="9144000" cy="6858000" type="screen4x3"/>
  <p:notesSz cx="6858000" cy="9144000"/>
  <p:defaultTextStyle>
    <a:defPPr>
      <a:defRPr lang="en-A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AU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3867D-B78F-B54F-9679-7033BBD67A8B}" type="datetimeFigureOut">
              <a:rPr lang="en-AU" smtClean="0"/>
              <a:t>4/17/11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4D0A-97FF-684A-BBC5-358C1854982A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.com/videos/george-washingtons-greatest-challenge%23george-washingtons-greatest-challeng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com" TargetMode="External"/><Relationship Id="rId4" Type="http://schemas.openxmlformats.org/officeDocument/2006/relationships/hyperlink" Target="http://www.unitedstreaming.com" TargetMode="External"/><Relationship Id="rId5" Type="http://schemas.openxmlformats.org/officeDocument/2006/relationships/hyperlink" Target="http://www.brainpop.com" TargetMode="External"/><Relationship Id="rId6" Type="http://schemas.openxmlformats.org/officeDocument/2006/relationships/hyperlink" Target="http://www.whithouse.gov" TargetMode="External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earlyamerica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.com/videos/george-washingtons-life-changing-battle%23george-washingtons-life-changing-battl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.com/videos/george-washingtons-smile%23george-washingtons-smile" TargetMode="Externa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The Rest of His Story</a:t>
            </a:r>
            <a:endParaRPr lang="en-AU" dirty="0"/>
          </a:p>
        </p:txBody>
      </p:sp>
      <p:pic>
        <p:nvPicPr>
          <p:cNvPr id="9" name="Picture Placeholder 8" descr="george_washington_428x269_to_468x312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28716" b="-28716"/>
          <a:stretch>
            <a:fillRect/>
          </a:stretch>
        </p:blipFill>
        <p:spPr>
          <a:xfrm>
            <a:off x="597468" y="1135210"/>
            <a:ext cx="4210220" cy="41642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President Washington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http://www.history.com/videos/george-washingtons-greatest-challenge#george-washingtons-greatest-challenge</a:t>
            </a:r>
            <a:r>
              <a:rPr lang="en-US" dirty="0" smtClean="0"/>
              <a:t> </a:t>
            </a:r>
          </a:p>
          <a:p>
            <a:r>
              <a:rPr lang="en-US" dirty="0" smtClean="0"/>
              <a:t>George did not want to be President.</a:t>
            </a:r>
          </a:p>
          <a:p>
            <a:r>
              <a:rPr lang="en-US" dirty="0" smtClean="0"/>
              <a:t>Wanted to retire to Mt. Vernon with his family.</a:t>
            </a:r>
          </a:p>
          <a:p>
            <a:r>
              <a:rPr lang="en-US" dirty="0" smtClean="0"/>
              <a:t>“I </a:t>
            </a:r>
            <a:r>
              <a:rPr lang="en-US" dirty="0" smtClean="0"/>
              <a:t>fear I must bid adieu to happiness," he blurted out to a close friend only days before his </a:t>
            </a:r>
            <a:r>
              <a:rPr lang="en-US" dirty="0" smtClean="0"/>
              <a:t>inaugural. (The Surprising George Washington)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President Washington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Would only serve two terms.</a:t>
            </a:r>
          </a:p>
          <a:p>
            <a:endParaRPr lang="en-AU" dirty="0" smtClean="0"/>
          </a:p>
          <a:p>
            <a:r>
              <a:rPr lang="en-AU" dirty="0" smtClean="0"/>
              <a:t>Declared Thanksgiving a Holiday.</a:t>
            </a:r>
          </a:p>
          <a:p>
            <a:endParaRPr lang="en-AU" dirty="0" smtClean="0"/>
          </a:p>
          <a:p>
            <a:r>
              <a:rPr lang="en-AU" dirty="0" smtClean="0"/>
              <a:t>Started the United Postal Service while he was in office</a:t>
            </a:r>
          </a:p>
          <a:p>
            <a:endParaRPr lang="en-AU" dirty="0" smtClean="0"/>
          </a:p>
          <a:p>
            <a:r>
              <a:rPr lang="en-AU" dirty="0" smtClean="0"/>
              <a:t>Warned America against Political Parties.</a:t>
            </a:r>
          </a:p>
        </p:txBody>
      </p:sp>
      <p:pic>
        <p:nvPicPr>
          <p:cNvPr id="6" name="Content Placeholder 5" descr="GW Inauguratio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9258" b="-925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www.earlyamerica.com</a:t>
            </a:r>
            <a:endParaRPr lang="en-AU" dirty="0" smtClean="0"/>
          </a:p>
          <a:p>
            <a:r>
              <a:rPr lang="en-AU" dirty="0" smtClean="0">
                <a:hlinkClick r:id="rId3"/>
              </a:rPr>
              <a:t>www.history.com</a:t>
            </a:r>
            <a:endParaRPr lang="en-AU" dirty="0" smtClean="0"/>
          </a:p>
          <a:p>
            <a:r>
              <a:rPr lang="en-AU" dirty="0" smtClean="0">
                <a:hlinkClick r:id="rId4"/>
              </a:rPr>
              <a:t>www.unitedstreaming.com</a:t>
            </a:r>
            <a:endParaRPr lang="en-AU" dirty="0" smtClean="0"/>
          </a:p>
          <a:p>
            <a:r>
              <a:rPr lang="en-AU" dirty="0" smtClean="0">
                <a:hlinkClick r:id="rId5"/>
              </a:rPr>
              <a:t>www.brainpop.com</a:t>
            </a:r>
            <a:endParaRPr lang="en-AU" dirty="0" smtClean="0"/>
          </a:p>
          <a:p>
            <a:r>
              <a:rPr lang="en-AU" dirty="0" smtClean="0">
                <a:hlinkClick r:id="rId6"/>
              </a:rPr>
              <a:t>www.whithouse.gov</a:t>
            </a:r>
            <a:r>
              <a:rPr lang="en-AU" smtClean="0"/>
              <a:t> </a:t>
            </a:r>
          </a:p>
          <a:p>
            <a:endParaRPr lang="en-AU" dirty="0" smtClean="0"/>
          </a:p>
          <a:p>
            <a:r>
              <a:rPr lang="en-AU" dirty="0" smtClean="0"/>
              <a:t>“The Surprising George Washington” By Richard Norton Smith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5" name="Content Placeholder 4" descr="GW 1.jpg"/>
          <p:cNvPicPr>
            <a:picLocks noGrp="1" noChangeAspect="1"/>
          </p:cNvPicPr>
          <p:nvPr>
            <p:ph sz="half" idx="2"/>
          </p:nvPr>
        </p:nvPicPr>
        <p:blipFill>
          <a:blip r:embed="rId7"/>
          <a:srcRect t="-17474" b="-17474"/>
          <a:stretch>
            <a:fillRect/>
          </a:stretch>
        </p:blipFill>
        <p:spPr>
          <a:xfrm>
            <a:off x="4389120" y="1672872"/>
            <a:ext cx="4297680" cy="43648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Does the GPS Want Us to Teach?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0320"/>
            <a:ext cx="3931920" cy="510768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Kindergarten: </a:t>
            </a:r>
          </a:p>
          <a:p>
            <a:pPr lvl="1"/>
            <a:r>
              <a:rPr lang="en-AU" sz="2600" dirty="0" smtClean="0"/>
              <a:t>George Washington was the first president of the United States</a:t>
            </a:r>
          </a:p>
          <a:p>
            <a:pPr lvl="1"/>
            <a:r>
              <a:rPr lang="en-AU" sz="2600" dirty="0" smtClean="0"/>
              <a:t>H</a:t>
            </a:r>
            <a:r>
              <a:rPr lang="en-AU" sz="2600" dirty="0" smtClean="0"/>
              <a:t>is birthday became federal holiday in 1885 (Presidents’ Day).</a:t>
            </a:r>
          </a:p>
          <a:p>
            <a:pPr lvl="1"/>
            <a:r>
              <a:rPr lang="en-AU" sz="2600" dirty="0" smtClean="0"/>
              <a:t>Washington Monument (1884)</a:t>
            </a:r>
            <a:endParaRPr lang="en-AU" sz="2600" b="1" dirty="0" smtClean="0"/>
          </a:p>
          <a:p>
            <a:endParaRPr lang="en-AU" dirty="0"/>
          </a:p>
        </p:txBody>
      </p:sp>
      <p:pic>
        <p:nvPicPr>
          <p:cNvPr id="5" name="Content Placeholder 4" descr="GWM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2877" b="-12877"/>
          <a:stretch>
            <a:fillRect/>
          </a:stretch>
        </p:blipFill>
        <p:spPr>
          <a:xfrm>
            <a:off x="4389120" y="1687138"/>
            <a:ext cx="4297680" cy="43505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Does the GPS Want Us to Teach?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Fourth Grade: </a:t>
            </a:r>
            <a:endParaRPr lang="en-AU" sz="2800" dirty="0" smtClean="0"/>
          </a:p>
          <a:p>
            <a:pPr lvl="1"/>
            <a:r>
              <a:rPr lang="en-AU" sz="2600" dirty="0" smtClean="0"/>
              <a:t>Apart of </a:t>
            </a:r>
            <a:r>
              <a:rPr lang="en-AU" sz="2600" dirty="0" smtClean="0"/>
              <a:t>the Continental </a:t>
            </a:r>
            <a:r>
              <a:rPr lang="en-AU" sz="2600" dirty="0" smtClean="0"/>
              <a:t>Congress </a:t>
            </a:r>
          </a:p>
          <a:p>
            <a:pPr lvl="1"/>
            <a:r>
              <a:rPr lang="en-AU" sz="2600" dirty="0" smtClean="0"/>
              <a:t>Commander </a:t>
            </a:r>
            <a:r>
              <a:rPr lang="en-AU" sz="2600" dirty="0" smtClean="0"/>
              <a:t>of the Continental </a:t>
            </a:r>
            <a:r>
              <a:rPr lang="en-AU" sz="2600" dirty="0" smtClean="0"/>
              <a:t>Army</a:t>
            </a:r>
          </a:p>
          <a:p>
            <a:pPr lvl="1"/>
            <a:r>
              <a:rPr lang="en-AU" sz="2600" dirty="0" smtClean="0"/>
              <a:t>S</a:t>
            </a:r>
            <a:r>
              <a:rPr lang="en-AU" sz="2600" dirty="0" smtClean="0"/>
              <a:t>igned the US Constitution</a:t>
            </a:r>
          </a:p>
          <a:p>
            <a:pPr lvl="1"/>
            <a:r>
              <a:rPr lang="en-AU" sz="2600" dirty="0" smtClean="0"/>
              <a:t>First President  </a:t>
            </a:r>
            <a:endParaRPr lang="en-AU" sz="2600" dirty="0" smtClean="0"/>
          </a:p>
          <a:p>
            <a:endParaRPr lang="en-AU" dirty="0"/>
          </a:p>
        </p:txBody>
      </p:sp>
      <p:pic>
        <p:nvPicPr>
          <p:cNvPr id="8" name="Content Placeholder 7" descr="GW Praying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0541" r="-1054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Important Information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4684"/>
            <a:ext cx="4684969" cy="4615887"/>
          </a:xfrm>
        </p:spPr>
        <p:txBody>
          <a:bodyPr>
            <a:noAutofit/>
          </a:bodyPr>
          <a:lstStyle/>
          <a:p>
            <a:r>
              <a:rPr lang="en-AU" dirty="0" smtClean="0"/>
              <a:t>George was the oldest child from a second marriage.</a:t>
            </a:r>
          </a:p>
          <a:p>
            <a:r>
              <a:rPr lang="en-AU" dirty="0" smtClean="0"/>
              <a:t>Jealous of his half-siblings.</a:t>
            </a:r>
          </a:p>
          <a:p>
            <a:r>
              <a:rPr lang="en-AU" dirty="0" smtClean="0"/>
              <a:t>One day away from joining the British Navy.</a:t>
            </a:r>
          </a:p>
          <a:p>
            <a:r>
              <a:rPr lang="en-AU" dirty="0" smtClean="0"/>
              <a:t>Became a Surveyor</a:t>
            </a:r>
          </a:p>
        </p:txBody>
      </p:sp>
      <p:pic>
        <p:nvPicPr>
          <p:cNvPr id="4" name="Picture 3" descr="GW 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700" y="1894684"/>
            <a:ext cx="3340100" cy="415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Important Information </a:t>
            </a:r>
            <a:r>
              <a:rPr lang="en-AU" dirty="0" err="1" smtClean="0"/>
              <a:t>Con’t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659"/>
          </a:xfrm>
        </p:spPr>
        <p:txBody>
          <a:bodyPr>
            <a:noAutofit/>
          </a:bodyPr>
          <a:lstStyle/>
          <a:p>
            <a:r>
              <a:rPr lang="en-AU" dirty="0" smtClean="0"/>
              <a:t>Almost died delivering a message to a French Commander marching into the Ohio Valley (Before French and Indian War).</a:t>
            </a:r>
          </a:p>
          <a:p>
            <a:r>
              <a:rPr lang="en-AU" dirty="0" smtClean="0"/>
              <a:t>Fought </a:t>
            </a:r>
            <a:r>
              <a:rPr lang="en-AU" dirty="0" smtClean="0"/>
              <a:t>in the French and Indian War in the British Militia</a:t>
            </a:r>
            <a:r>
              <a:rPr lang="en-AU" dirty="0" smtClean="0"/>
              <a:t> </a:t>
            </a:r>
          </a:p>
          <a:p>
            <a:r>
              <a:rPr lang="en-AU" dirty="0" smtClean="0"/>
              <a:t>Married a widow (Martha) with two children</a:t>
            </a:r>
          </a:p>
          <a:p>
            <a:r>
              <a:rPr lang="en-AU" dirty="0" smtClean="0"/>
              <a:t>He never had his own children.</a:t>
            </a:r>
          </a:p>
          <a:p>
            <a:r>
              <a:rPr lang="en-AU" dirty="0" smtClean="0"/>
              <a:t>Expert Distiller and grew Marijuana (Mt. Vernon)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Myths About Washington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The Cherry Tree</a:t>
            </a:r>
          </a:p>
          <a:p>
            <a:pPr>
              <a:buNone/>
            </a:pPr>
            <a:endParaRPr lang="en-AU" sz="3200" dirty="0" smtClean="0"/>
          </a:p>
          <a:p>
            <a:r>
              <a:rPr lang="en-AU" sz="3200" dirty="0" smtClean="0"/>
              <a:t>Great Commander and Chief</a:t>
            </a:r>
          </a:p>
          <a:p>
            <a:endParaRPr lang="en-AU" sz="3200" dirty="0" smtClean="0"/>
          </a:p>
          <a:p>
            <a:r>
              <a:rPr lang="en-AU" sz="3200" dirty="0" smtClean="0"/>
              <a:t>Wooden Teeth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Was there a Cherry Tree?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The story was made up after his death.</a:t>
            </a:r>
          </a:p>
          <a:p>
            <a:endParaRPr lang="en-AU" dirty="0" smtClean="0"/>
          </a:p>
          <a:p>
            <a:r>
              <a:rPr lang="en-AU" dirty="0" smtClean="0"/>
              <a:t>Very mischievous teenager who complained a lot. </a:t>
            </a:r>
          </a:p>
          <a:p>
            <a:endParaRPr lang="en-AU" dirty="0" smtClean="0"/>
          </a:p>
          <a:p>
            <a:r>
              <a:rPr lang="en-AU" dirty="0" smtClean="0"/>
              <a:t>He accidently killed his mother’s young colt and told her the truth about it.</a:t>
            </a:r>
          </a:p>
          <a:p>
            <a:pPr lvl="1">
              <a:buNone/>
            </a:pPr>
            <a:endParaRPr lang="en-AU" dirty="0" smtClean="0"/>
          </a:p>
        </p:txBody>
      </p:sp>
      <p:pic>
        <p:nvPicPr>
          <p:cNvPr id="6" name="Content Placeholder 5" descr="cherry tree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7184" b="-718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Great Commander and Chief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http://www.history.com/videos/george-washingtons-life-changing-battle#george-washingtons-life-changing-battle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Brave and Courageous </a:t>
            </a:r>
          </a:p>
          <a:p>
            <a:r>
              <a:rPr lang="en-US" dirty="0" smtClean="0"/>
              <a:t>Didn’t have the background.</a:t>
            </a:r>
          </a:p>
          <a:p>
            <a:r>
              <a:rPr lang="en-US" dirty="0" smtClean="0"/>
              <a:t>A Prussian officer trained the troops at Valley Forge.</a:t>
            </a:r>
          </a:p>
          <a:p>
            <a:r>
              <a:rPr lang="en-US" dirty="0" smtClean="0"/>
              <a:t>Relied heavily on deceiving the British. </a:t>
            </a:r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Did George Washington Really Have Wooden Teeth?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http://www.history.com/videos/george-washingtons-smile#george-washingtons-smile</a:t>
            </a:r>
            <a:endParaRPr lang="en-US" dirty="0" smtClean="0"/>
          </a:p>
          <a:p>
            <a:r>
              <a:rPr lang="en-US" dirty="0" smtClean="0"/>
              <a:t>His teeth made him very uncomfortable.</a:t>
            </a:r>
          </a:p>
          <a:p>
            <a:r>
              <a:rPr lang="en-US" dirty="0"/>
              <a:t>H</a:t>
            </a:r>
            <a:r>
              <a:rPr lang="en-US" dirty="0" smtClean="0"/>
              <a:t>e had multiple sets of false teeth, but none were made of wood.</a:t>
            </a:r>
          </a:p>
          <a:p>
            <a:pPr lvl="1"/>
            <a:r>
              <a:rPr lang="en-US" dirty="0" smtClean="0"/>
              <a:t>Hippo/elephant ivory</a:t>
            </a:r>
          </a:p>
          <a:p>
            <a:pPr lvl="1"/>
            <a:r>
              <a:rPr lang="en-US" dirty="0" smtClean="0"/>
              <a:t>Horse/donkey/cow teeth</a:t>
            </a:r>
          </a:p>
          <a:p>
            <a:endParaRPr lang="en-US" dirty="0"/>
          </a:p>
          <a:p>
            <a:endParaRPr lang="en-AU" dirty="0"/>
          </a:p>
        </p:txBody>
      </p:sp>
      <p:pic>
        <p:nvPicPr>
          <p:cNvPr id="4" name="Picture 3" descr="dentur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807" y="4289085"/>
            <a:ext cx="3674156" cy="1837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1675</TotalTime>
  <Words>449</Words>
  <Application>Microsoft Macintosh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Focus</vt:lpstr>
      <vt:lpstr>The Rest of His Story</vt:lpstr>
      <vt:lpstr>What Does the GPS Want Us to Teach?</vt:lpstr>
      <vt:lpstr>What Does the GPS Want Us to Teach?</vt:lpstr>
      <vt:lpstr>Important Information</vt:lpstr>
      <vt:lpstr>Important Information Con’t</vt:lpstr>
      <vt:lpstr>Myths About Washington </vt:lpstr>
      <vt:lpstr>Was there a Cherry Tree?</vt:lpstr>
      <vt:lpstr>Great Commander and Chief</vt:lpstr>
      <vt:lpstr>Did George Washington Really Have Wooden Teeth?</vt:lpstr>
      <vt:lpstr>President Washington</vt:lpstr>
      <vt:lpstr>President Washington</vt:lpstr>
      <vt:lpstr>Resources</vt:lpstr>
    </vt:vector>
  </TitlesOfParts>
  <Company>Oglethorpe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George Washington</dc:title>
  <dc:creator>Kristen Anderson</dc:creator>
  <cp:lastModifiedBy>Kristen Anderson</cp:lastModifiedBy>
  <cp:revision>28</cp:revision>
  <dcterms:created xsi:type="dcterms:W3CDTF">2011-04-17T23:12:51Z</dcterms:created>
  <dcterms:modified xsi:type="dcterms:W3CDTF">2011-04-19T03:08:16Z</dcterms:modified>
</cp:coreProperties>
</file>