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FBFBDD-F7A7-4D81-BAE4-8753F0E4198D}" type="datetimeFigureOut">
              <a:rPr lang="en-US" smtClean="0"/>
              <a:t>3/30/2011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9F4FE9A-CD18-40EE-A780-49C23A76F27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christopher-columbus/videos#christopher-columbus-man-and-myth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.com/socialstudies/famoushistoricalfigures/christophercolumbus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to the Story: Christopher Columbus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Brittany Hester and Katie Malandro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Born in Italy to common parents in 1451</a:t>
            </a:r>
          </a:p>
          <a:p>
            <a:r>
              <a:rPr lang="en-US" dirty="0" smtClean="0"/>
              <a:t>Oldest of five children</a:t>
            </a:r>
          </a:p>
          <a:p>
            <a:r>
              <a:rPr lang="en-US" dirty="0" smtClean="0"/>
              <a:t>Spent his childhood years on ships as a pirate</a:t>
            </a:r>
          </a:p>
          <a:p>
            <a:r>
              <a:rPr lang="en-US" dirty="0" smtClean="0"/>
              <a:t>Married </a:t>
            </a:r>
            <a:r>
              <a:rPr lang="en-US" dirty="0" smtClean="0"/>
              <a:t>Felipa</a:t>
            </a:r>
            <a:r>
              <a:rPr lang="en-US" dirty="0" smtClean="0"/>
              <a:t> </a:t>
            </a:r>
            <a:r>
              <a:rPr lang="en-US" dirty="0" smtClean="0"/>
              <a:t>Perestrella</a:t>
            </a:r>
            <a:r>
              <a:rPr lang="en-US" dirty="0" smtClean="0"/>
              <a:t> e Moniz</a:t>
            </a:r>
          </a:p>
          <a:p>
            <a:r>
              <a:rPr lang="en-US" dirty="0" smtClean="0"/>
              <a:t>Had two sons</a:t>
            </a:r>
          </a:p>
        </p:txBody>
      </p:sp>
      <p:pic>
        <p:nvPicPr>
          <p:cNvPr id="5" name="Content Placeholder 4" descr="christopher-columbus-760595_857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0" y="1752601"/>
            <a:ext cx="3048000" cy="351551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facts do we know for sure?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Petitioned King Henry VII of England</a:t>
            </a:r>
          </a:p>
          <a:p>
            <a:r>
              <a:rPr lang="en-US" dirty="0" smtClean="0"/>
              <a:t>King John II of Portugal</a:t>
            </a:r>
          </a:p>
          <a:p>
            <a:r>
              <a:rPr lang="en-US" dirty="0" smtClean="0"/>
              <a:t>King Charles VIII of France</a:t>
            </a:r>
          </a:p>
          <a:p>
            <a:r>
              <a:rPr lang="en-US" dirty="0" smtClean="0"/>
              <a:t>All denied him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Continued</a:t>
            </a:r>
            <a:endParaRPr lang="en-US" dirty="0"/>
          </a:p>
        </p:txBody>
      </p:sp>
      <p:pic>
        <p:nvPicPr>
          <p:cNvPr id="19" name="Content Placeholder 18" descr="john2portugalgg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295400"/>
            <a:ext cx="2643187" cy="37235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Isabella and Ferdinand of Spain agreed to fund his expedition in 1492</a:t>
            </a:r>
          </a:p>
          <a:p>
            <a:r>
              <a:rPr lang="en-US" dirty="0" smtClean="0"/>
              <a:t>He would receive 10% of all riches gathered</a:t>
            </a:r>
          </a:p>
          <a:p>
            <a:r>
              <a:rPr lang="en-US" dirty="0" smtClean="0"/>
              <a:t>Left Palos, Spain in search of the Indies</a:t>
            </a:r>
          </a:p>
          <a:p>
            <a:r>
              <a:rPr lang="en-US" dirty="0" smtClean="0"/>
              <a:t>Nina, </a:t>
            </a:r>
            <a:r>
              <a:rPr lang="en-US" dirty="0" err="1" smtClean="0"/>
              <a:t>Pinta</a:t>
            </a:r>
            <a:r>
              <a:rPr lang="en-US" dirty="0" smtClean="0"/>
              <a:t>, Santa Maria</a:t>
            </a:r>
          </a:p>
          <a:p>
            <a:r>
              <a:rPr lang="en-US" dirty="0" smtClean="0"/>
              <a:t>90 men onboard</a:t>
            </a:r>
            <a:endParaRPr lang="en-US" dirty="0"/>
          </a:p>
        </p:txBody>
      </p:sp>
      <p:pic>
        <p:nvPicPr>
          <p:cNvPr id="5" name="Content Placeholder 4" descr="Columbus_Shi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5" y="1676400"/>
            <a:ext cx="3333750" cy="40386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Columbus Sail?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609600" y="1752600"/>
            <a:ext cx="7620000" cy="3810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www.history.com/topics/christopher-columbus/videos#christopher-columbus-man-and-myth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Crew Members: </a:t>
            </a:r>
            <a:r>
              <a:rPr lang="en-US" dirty="0" smtClean="0"/>
              <a:t>threatened mutiny on him. There were convinced they had been sailing far too long and were going to throw him overboard if they didn’t see land soon enough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People </a:t>
            </a:r>
            <a:r>
              <a:rPr lang="en-US" dirty="0" smtClean="0">
                <a:solidFill>
                  <a:srgbClr val="00B050"/>
                </a:solidFill>
              </a:rPr>
              <a:t>He Conquered: </a:t>
            </a:r>
            <a:r>
              <a:rPr lang="en-US" dirty="0" smtClean="0"/>
              <a:t>E</a:t>
            </a:r>
            <a:r>
              <a:rPr lang="en-US" dirty="0" smtClean="0"/>
              <a:t>nslaved </a:t>
            </a:r>
            <a:r>
              <a:rPr lang="en-US" dirty="0" smtClean="0"/>
              <a:t>native inhabitants of the West Indies, forced them to convert to Christianity, and subdued them with violence </a:t>
            </a:r>
            <a:r>
              <a:rPr lang="en-US" dirty="0" smtClean="0"/>
              <a:t>to </a:t>
            </a:r>
            <a:r>
              <a:rPr lang="en-US" dirty="0" smtClean="0"/>
              <a:t>seek riches.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More is There to the Story?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8229600" cy="4267201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http://www.brainpop.com/socialstudies/famoushistoricalfigures/christophercolumbus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943600" y="5181600"/>
            <a:ext cx="2743200" cy="8256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Presenting a Balanced Curriculum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Yes</a:t>
            </a:r>
          </a:p>
          <a:p>
            <a:r>
              <a:rPr lang="en-US" dirty="0" smtClean="0"/>
              <a:t>Charted a route to the new world</a:t>
            </a:r>
          </a:p>
          <a:p>
            <a:r>
              <a:rPr lang="en-US" dirty="0" smtClean="0"/>
              <a:t>Lead a dangerous and profitable exploration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</a:t>
            </a:r>
          </a:p>
          <a:p>
            <a:r>
              <a:rPr lang="en-US" dirty="0" smtClean="0"/>
              <a:t>Abused and took advantage of the Native People</a:t>
            </a:r>
          </a:p>
          <a:p>
            <a:r>
              <a:rPr lang="en-US" dirty="0" smtClean="0"/>
              <a:t>Is credited for something people did before him</a:t>
            </a:r>
          </a:p>
          <a:p>
            <a:r>
              <a:rPr lang="en-US" dirty="0" smtClean="0"/>
              <a:t>Everyone who was considered educated already assumed the world was round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he be Celebrated?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241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More to the Story: Christopher Columbus</vt:lpstr>
      <vt:lpstr>What facts do we know for sure?</vt:lpstr>
      <vt:lpstr>Facts Continued</vt:lpstr>
      <vt:lpstr>Facts</vt:lpstr>
      <vt:lpstr>Why Did Columbus Sail?</vt:lpstr>
      <vt:lpstr>What More is There to the Story?</vt:lpstr>
      <vt:lpstr>Presenting a Balanced Curriculum</vt:lpstr>
      <vt:lpstr>Should he be Celebrated?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to the Story: Christopher Columbus</dc:title>
  <dc:creator>Katie</dc:creator>
  <cp:lastModifiedBy>Katie</cp:lastModifiedBy>
  <cp:revision>5</cp:revision>
  <dcterms:created xsi:type="dcterms:W3CDTF">2011-03-30T23:10:49Z</dcterms:created>
  <dcterms:modified xsi:type="dcterms:W3CDTF">2011-03-30T23:56:04Z</dcterms:modified>
</cp:coreProperties>
</file>